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7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DM Sans Medium" panose="020B0604020202020204" charset="0"/>
      <p:regular r:id="rId10"/>
    </p:embeddedFont>
    <p:embeddedFont>
      <p:font typeface="Inter" panose="020B0604020202020204" charset="0"/>
      <p:regular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561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64002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72301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56823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3778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39432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31703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61698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97953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53678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6798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46784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8627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51452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31148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16205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44388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44092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98252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9245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8630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Web Application Penetration Test — DVWA (Damn Vulnerable Web Application)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9390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Analyst: Ramjith M – Group-6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21196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Date: 22 June 2025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8300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Target: DVWA (Local Instance, Low Security Mode)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4480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Tools: Burp Suite, Browser payloads, manual testing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287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DVWA Penetration Test Report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86445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OWASP Top 10 Vulnerability Assessment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4460558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report details a penetration test conducted on the Damn Vulnerable Web Application (DVWA). The primary purpose was to enhance web security awareness by identifying and exploiting common vulnerabilities in a controlled lab environment. The assessment was performed in DVWA's low-security mode, utilising tools such as Burp Suite for traffic interception and manual testing with various browser payloads.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2217" y="465296"/>
            <a:ext cx="4852987" cy="528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Scope and Methodology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592217" y="1416963"/>
            <a:ext cx="2115145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Scope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592217" y="1850588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Target: Local instance of DVWA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92217" y="2180392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Focus: Exploitation of OWASP Top 10 vulnerabilities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92217" y="2620208"/>
            <a:ext cx="2115145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Methodology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592217" y="3053834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Reconnaissance via Burp Suite proxy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92217" y="3383637"/>
            <a:ext cx="6516648" cy="541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payload testing for SQL Injection, Cross-Site Scripting (XSS), and Command Injection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592217" y="3984069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Brute-force attacks on authentication mechanisms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592217" y="4313873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Cross-Site Request Forgery (CSRF) testing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592217" y="4643676"/>
            <a:ext cx="6516648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Sensitive data inspection for insecure handling</a:t>
            </a:r>
            <a:endParaRPr lang="en-US" sz="130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9155" y="1438037"/>
            <a:ext cx="6516648" cy="6516648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592217" y="8335208"/>
            <a:ext cx="13445966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identified vulnerability was mapped directly to its corresponding category within the OWASP Top 10 list for standardised reporting and categorisation.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6408"/>
            <a:ext cx="80595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 Vulnerabilities Discovered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48815"/>
            <a:ext cx="4196358" cy="3173849"/>
          </a:xfrm>
          <a:prstGeom prst="roundRect">
            <a:avLst>
              <a:gd name="adj" fmla="val 4610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63310" y="1948815"/>
            <a:ext cx="121920" cy="3173849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142524" y="2206109"/>
            <a:ext cx="29981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SQL Injection (Critical)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2696527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 database access achieved through ' OR '1'='1-- payload, bypassing authentication and enabling data exfiltration.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1948815"/>
            <a:ext cx="4196358" cy="3173849"/>
          </a:xfrm>
          <a:prstGeom prst="roundRect">
            <a:avLst>
              <a:gd name="adj" fmla="val 4610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186482" y="1948815"/>
            <a:ext cx="121920" cy="3173849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565696" y="2206109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Command Injection (Critical)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050858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Operating system command execution demonstrated with 127.0.0.1|pwd, allowing arbitrary command execution on the server.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1948815"/>
            <a:ext cx="4196358" cy="3173849"/>
          </a:xfrm>
          <a:prstGeom prst="roundRect">
            <a:avLst>
              <a:gd name="adj" fmla="val 4610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9609653" y="1948815"/>
            <a:ext cx="121920" cy="3173849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988868" y="2206109"/>
            <a:ext cx="32273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Reflected XSS (Medium)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2696527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Non-persistent XSS attack vectors identified, leading to client-side script execution upon user interaction with a malicious link.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24390" y="5349478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63310" y="5349478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142524" y="56067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Stored XSS (High)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2524" y="6097191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Persistent Cross-Site Scripting vulnerability found in the guestbook, allowing for stored malicious scripts to affect all users viewing the page.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28548" y="5349478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2D3133"/>
          </a:solidFill>
          <a:ln w="30480">
            <a:solidFill>
              <a:srgbClr val="65696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398067" y="5349478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AC9E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777282" y="5606772"/>
            <a:ext cx="29161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Brute Force (Medium)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777282" y="6097191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Weak login credentials were successfully exploited using brute-force techniques, compromising user accounts.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966" y="534233"/>
            <a:ext cx="4856798" cy="606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Supporting Evidence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586" y="1655921"/>
            <a:ext cx="2526744" cy="2526744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9707" y="1655921"/>
            <a:ext cx="2526744" cy="2526744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1828" y="1655921"/>
            <a:ext cx="2526744" cy="2526744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3949" y="1655921"/>
            <a:ext cx="2526744" cy="2526744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16070" y="1655921"/>
            <a:ext cx="2526744" cy="2526744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586" y="4338042"/>
            <a:ext cx="2526744" cy="2526744"/>
          </a:xfrm>
          <a:prstGeom prst="rect">
            <a:avLst/>
          </a:prstGeom>
        </p:spPr>
      </p:pic>
      <p:pic>
        <p:nvPicPr>
          <p:cNvPr id="9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69707" y="4338042"/>
            <a:ext cx="2526744" cy="2526744"/>
          </a:xfrm>
          <a:prstGeom prst="rect">
            <a:avLst/>
          </a:prstGeom>
        </p:spPr>
      </p:pic>
      <p:pic>
        <p:nvPicPr>
          <p:cNvPr id="10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51828" y="4338042"/>
            <a:ext cx="2526744" cy="2526744"/>
          </a:xfrm>
          <a:prstGeom prst="rect">
            <a:avLst/>
          </a:prstGeom>
        </p:spPr>
      </p:pic>
      <p:sp>
        <p:nvSpPr>
          <p:cNvPr id="11" name="Text 1"/>
          <p:cNvSpPr/>
          <p:nvPr/>
        </p:nvSpPr>
        <p:spPr>
          <a:xfrm>
            <a:off x="679966" y="7209473"/>
            <a:ext cx="13270468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Proof-of-concept screenshots are included in the full report to visually demonstrate the exploitation of each vulnerability and validate the findings.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832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Additional Findings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66142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AC9E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133951" y="2345650"/>
            <a:ext cx="4653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Cross-Site Request Forgery (CSRF)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133951" y="2836069"/>
            <a:ext cx="603944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Though no major exploit was achieved, the lack of CSRF tokens was noted. Recommendations include implementing anti-CSRF tokens for all state-changing requests to prevent unintended actions.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56884" y="2466142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AC9E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797046" y="2345650"/>
            <a:ext cx="32149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Sensitive Data Exposure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797046" y="2836069"/>
            <a:ext cx="603956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Credentials were transmitted over HTTP in plaintext and sensitive information was exposed in URLs, indicating a critical need for TLS enforcement and secure data handling.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61798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AC9E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133951" y="4741307"/>
            <a:ext cx="30270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Broken Access Control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133951" y="5231725"/>
            <a:ext cx="603944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not directly exploitable in the low-security mode, the underlying architecture demonstrated potential for privilege escalation if security controls were not properly configured. Further testing in higher security modes is recommended.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56884" y="4861798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AC9E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797046" y="4741307"/>
            <a:ext cx="34319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Security Misconfiguration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797046" y="5231725"/>
            <a:ext cx="603956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DVWA instance was running in low-security mode, which inherently demonstrates various misconfigurations. This highlights the importance of regular security audits and hardening of web server configurations.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138" y="899279"/>
            <a:ext cx="7952065" cy="646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Conclusion &amp; Recommendations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4138" y="2042160"/>
            <a:ext cx="6338649" cy="1323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DVWA, by design, serves as an excellent platform to demonstrate real-world web application risks. This test highlighted critical vulnerabilities that attackers commonly exploit.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4138" y="3552230"/>
            <a:ext cx="6338649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Learning Outcome: This engagement provided invaluable practical experience in exploiting and understanding remediation strategies for the OWASP Top 10 vulnerabilities.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575233" y="2062877"/>
            <a:ext cx="28509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 Recommendations: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575233" y="2592943"/>
            <a:ext cx="6338649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Parameterized Queries and Prepared Statements to mitigate SQL Injection.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575233" y="3327321"/>
            <a:ext cx="6338649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robust Input Validation and Output Encoding/Sanitization for all user-supplied data to prevent XSS and Command Injection.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575233" y="4392692"/>
            <a:ext cx="6338649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Enforce HTTPS/TLS across the entire application to protect sensitive data in transit.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575233" y="5127069"/>
            <a:ext cx="6338649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Strengthen Authentication Mechanisms by enforcing strong password policies, multi-factor authentication, and rate limiting.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575233" y="6192441"/>
            <a:ext cx="6338649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Secure Configuration of all web servers, application servers, and frameworks, moving away from default settings.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575233" y="6926818"/>
            <a:ext cx="6338649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Anti-CSRF Tokens for all state-changing requests.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</TotalTime>
  <Words>627</Words>
  <Application>Microsoft Office PowerPoint</Application>
  <PresentationFormat>Custom</PresentationFormat>
  <Paragraphs>58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Inter</vt:lpstr>
      <vt:lpstr>DM Sans Medium</vt:lpstr>
      <vt:lpstr>Calibri Light</vt:lpstr>
      <vt:lpstr>Arial</vt:lpstr>
      <vt:lpstr>Calibri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Ramjith </cp:lastModifiedBy>
  <cp:revision>2</cp:revision>
  <dcterms:created xsi:type="dcterms:W3CDTF">2025-07-26T05:43:00Z</dcterms:created>
  <dcterms:modified xsi:type="dcterms:W3CDTF">2025-07-26T05:50:54Z</dcterms:modified>
</cp:coreProperties>
</file>